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CBBA2585-54AA-419B-9B3E-15CA1F6E07DD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7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2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5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4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1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0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3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46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10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2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0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39" r:id="rId6"/>
    <p:sldLayoutId id="2147484235" r:id="rId7"/>
    <p:sldLayoutId id="2147484236" r:id="rId8"/>
    <p:sldLayoutId id="2147484237" r:id="rId9"/>
    <p:sldLayoutId id="2147484238" r:id="rId10"/>
    <p:sldLayoutId id="2147484240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0801B50-361B-FBE9-63C2-59954522E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2BDA28-5EAF-8594-69E5-C74616D9F502}"/>
              </a:ext>
            </a:extLst>
          </p:cNvPr>
          <p:cNvSpPr txBox="1"/>
          <p:nvPr/>
        </p:nvSpPr>
        <p:spPr>
          <a:xfrm>
            <a:off x="2396108" y="2921168"/>
            <a:ext cx="73997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23275A"/>
                </a:solidFill>
                <a:latin typeface="Montserrat ExtraBold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YOUR CASE TITLE</a:t>
            </a:r>
            <a:endParaRPr lang="en-IN" sz="6000" dirty="0">
              <a:solidFill>
                <a:srgbClr val="23275A"/>
              </a:solidFill>
              <a:latin typeface="Montserrat ExtraBold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91117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Citation">
      <a:dk1>
        <a:sysClr val="windowText" lastClr="000000"/>
      </a:dk1>
      <a:lt1>
        <a:sysClr val="window" lastClr="FFFFFF"/>
      </a:lt1>
      <a:dk2>
        <a:srgbClr val="01375D"/>
      </a:dk2>
      <a:lt2>
        <a:srgbClr val="F3F2EF"/>
      </a:lt2>
      <a:accent1>
        <a:srgbClr val="29A3D2"/>
      </a:accent1>
      <a:accent2>
        <a:srgbClr val="0669AC"/>
      </a:accent2>
      <a:accent3>
        <a:srgbClr val="FD891C"/>
      </a:accent3>
      <a:accent4>
        <a:srgbClr val="FD6927"/>
      </a:accent4>
      <a:accent5>
        <a:srgbClr val="F95131"/>
      </a:accent5>
      <a:accent6>
        <a:srgbClr val="CE5FAE"/>
      </a:accent6>
      <a:hlink>
        <a:srgbClr val="0F8EC1"/>
      </a:hlink>
      <a:folHlink>
        <a:srgbClr val="DC6400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Grandview</vt:lpstr>
      <vt:lpstr>Grandview Display</vt:lpstr>
      <vt:lpstr>Montserrat ExtraBold</vt:lpstr>
      <vt:lpstr>CitationVTI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Shudhanshu Ranjan</dc:creator>
  <cp:lastModifiedBy>Shudhanshu Ranjan</cp:lastModifiedBy>
  <cp:revision>7</cp:revision>
  <dcterms:created xsi:type="dcterms:W3CDTF">2025-03-29T07:38:11Z</dcterms:created>
  <dcterms:modified xsi:type="dcterms:W3CDTF">2025-04-19T05:49:29Z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2025-03-29T08:10:31Z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3303c10c-470a-4f2a-9897-fd99e60d13e7</vt:lpwstr>
  </property>
  <property fmtid="{D5CDD505-2E9C-101B-9397-08002B2CF9AE}" pid="7" name="MSIP_Label_defa4170-0d19-0005-0004-bc88714345d2_ActionId">
    <vt:lpwstr>ea86123d-ca78-4862-91b2-2b52393c821d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